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1" r:id="rId2"/>
    <p:sldId id="292" r:id="rId3"/>
    <p:sldId id="294" r:id="rId4"/>
    <p:sldId id="316" r:id="rId5"/>
    <p:sldId id="297" r:id="rId6"/>
    <p:sldId id="317" r:id="rId7"/>
    <p:sldId id="298" r:id="rId8"/>
    <p:sldId id="300" r:id="rId9"/>
    <p:sldId id="302" r:id="rId10"/>
    <p:sldId id="309" r:id="rId11"/>
    <p:sldId id="310" r:id="rId12"/>
    <p:sldId id="312" r:id="rId13"/>
    <p:sldId id="303" r:id="rId14"/>
    <p:sldId id="305" r:id="rId15"/>
    <p:sldId id="306" r:id="rId16"/>
    <p:sldId id="308" r:id="rId17"/>
    <p:sldId id="313" r:id="rId18"/>
    <p:sldId id="315" r:id="rId19"/>
    <p:sldId id="267" r:id="rId2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 waves transfer energy?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What are mechanical waves?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 transverse waves differ from longitudinal waves?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Water Waves</a:t>
            </a:r>
          </a:p>
          <a:p>
            <a:r>
              <a:rPr lang="en-US" sz="1800" dirty="0">
                <a:latin typeface="Helvetica Light"/>
              </a:rPr>
              <a:t>Water waves are not purely transverse waves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A water wave causes water to move back and forth, as well as up and down. </a:t>
            </a:r>
          </a:p>
          <a:p>
            <a:r>
              <a:rPr lang="en-US" sz="1800" dirty="0">
                <a:latin typeface="Helvetica Light"/>
              </a:rPr>
              <a:t>Water is pushed back and forth to form the crests and troughs.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833361" cy="2400502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Water Waves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Helvetica Light"/>
              </a:rPr>
              <a:t>The </a:t>
            </a:r>
            <a:r>
              <a:rPr lang="en-US" sz="1800" dirty="0">
                <a:latin typeface="Helvetica Light"/>
              </a:rPr>
              <a:t>low point of a water wave is formed when water is pushed aside and up to the high point of the wave.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water that is pushed aside returns to its initial position.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906070"/>
            <a:ext cx="4032261" cy="27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81" y="2928620"/>
            <a:ext cx="4019939" cy="27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Water Waves</a:t>
            </a:r>
          </a:p>
          <a:p>
            <a:r>
              <a:rPr lang="en-US" sz="1800" dirty="0">
                <a:latin typeface="Helvetica Light"/>
              </a:rPr>
              <a:t>Ocean waves are formed most often by wind blowing across the ocean surface.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size of the waves that are formed depend on the wind speed, the distance over which the wind blows, and how long the wind blows.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Longitudinal Waves</a:t>
            </a: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In </a:t>
            </a:r>
            <a:r>
              <a:rPr lang="en-US" sz="1800" dirty="0">
                <a:latin typeface="Helvetica Light"/>
              </a:rPr>
              <a:t>a longitudinal wave, matter in the medium moves back and forth along the same direction that the wave travels.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You can model longitudinal waves with a coiled spring toy.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Squeeze several coils together at one end of the spring. Then let go of the coils.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3182313"/>
            <a:ext cx="6353175" cy="29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Longitudinal Waves</a:t>
            </a:r>
          </a:p>
          <a:p>
            <a:r>
              <a:rPr lang="en-US" sz="1800" dirty="0">
                <a:latin typeface="Helvetica Light"/>
              </a:rPr>
              <a:t>As the wave moves, it looks as if the whole spring is moving toward one end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The wave carries energy, but not matter, forward along the spring. </a:t>
            </a:r>
          </a:p>
          <a:p>
            <a:r>
              <a:rPr lang="en-US" sz="1800" dirty="0">
                <a:latin typeface="Helvetica Light"/>
              </a:rPr>
              <a:t>Longitudinal waves also are called compressional waves.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3038475"/>
            <a:ext cx="6353175" cy="29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Sound Waves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Sound waves are longitudinal waves.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When a noise is made, such as when a locker door slams shut and vibrates, nearby air particles are pushed together by the vibrations.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air particles are squeezed together like the coils in a coiled spring toy are when you make a longitudinal wave with it.</a:t>
            </a:r>
          </a:p>
          <a:p>
            <a:r>
              <a:rPr lang="en-US" sz="1800" dirty="0">
                <a:latin typeface="Helvetica Light"/>
              </a:rPr>
              <a:t>The compressions travel through the air to make a wave.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Sound in Other Materials</a:t>
            </a:r>
          </a:p>
          <a:p>
            <a:r>
              <a:rPr lang="en-US" sz="1800" dirty="0" smtClean="0">
                <a:latin typeface="Helvetica Light"/>
              </a:rPr>
              <a:t>Sound </a:t>
            </a:r>
            <a:r>
              <a:rPr lang="en-US" sz="1800" dirty="0">
                <a:latin typeface="Helvetica Light"/>
              </a:rPr>
              <a:t>waves also can travel through other mediums, such as water and wood.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When a sound wave reaches your ear, it causes your eardrum to vibrate. </a:t>
            </a:r>
          </a:p>
          <a:p>
            <a:r>
              <a:rPr lang="en-US" sz="1800" dirty="0">
                <a:latin typeface="Helvetica Light"/>
              </a:rPr>
              <a:t>Your inner ear then sends signals to your brain, and your brain interprets the signals as sound.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Seismic Waves</a:t>
            </a:r>
          </a:p>
          <a:p>
            <a:r>
              <a:rPr lang="en-US" sz="1800" dirty="0">
                <a:latin typeface="Helvetica Light"/>
              </a:rPr>
              <a:t>Forces in Earth’s crust can cause tectonic plates to suddenly slide past each other.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This sudden sliding between tectonic plates produces seismic (SIZE </a:t>
            </a:r>
            <a:r>
              <a:rPr lang="en-US" sz="1800" dirty="0" err="1">
                <a:latin typeface="Helvetica Light"/>
              </a:rPr>
              <a:t>mihk</a:t>
            </a:r>
            <a:r>
              <a:rPr lang="en-US" sz="1800" dirty="0">
                <a:latin typeface="Helvetica Light"/>
              </a:rPr>
              <a:t>) waves that carry energy outward.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179603"/>
            <a:ext cx="5610225" cy="30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Seismic Waves</a:t>
            </a:r>
          </a:p>
          <a:p>
            <a:r>
              <a:rPr lang="en-US" sz="1800" dirty="0">
                <a:latin typeface="Helvetica Light"/>
              </a:rPr>
              <a:t>Seismic waves are a combination of </a:t>
            </a:r>
            <a:r>
              <a:rPr lang="en-US" sz="1800" dirty="0" smtClean="0">
                <a:latin typeface="Helvetica Light"/>
              </a:rPr>
              <a:t>longitudinal (p-waves) </a:t>
            </a:r>
            <a:r>
              <a:rPr lang="en-US" sz="1800" dirty="0">
                <a:latin typeface="Helvetica Light"/>
              </a:rPr>
              <a:t>and transverse </a:t>
            </a:r>
            <a:r>
              <a:rPr lang="en-US" sz="1800" dirty="0" smtClean="0">
                <a:latin typeface="Helvetica Light"/>
              </a:rPr>
              <a:t>waves (s-waves).  </a:t>
            </a:r>
            <a:r>
              <a:rPr lang="en-US" sz="1800" dirty="0">
                <a:latin typeface="Helvetica Light"/>
              </a:rPr>
              <a:t>They can travel through Earth and along Earth’s surface. </a:t>
            </a:r>
          </a:p>
          <a:p>
            <a:r>
              <a:rPr lang="en-US" sz="1800" dirty="0">
                <a:latin typeface="Helvetica Light"/>
              </a:rPr>
              <a:t>The more the crust moves during an earthquake, the more energy is released.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179603"/>
            <a:ext cx="5610225" cy="30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048749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 waves transfer energy?</a:t>
            </a:r>
          </a:p>
          <a:p>
            <a:r>
              <a:rPr lang="en-US" sz="2000" dirty="0">
                <a:latin typeface="Helvetica Light"/>
              </a:rPr>
              <a:t>What are mechanical waves?</a:t>
            </a:r>
          </a:p>
          <a:p>
            <a:r>
              <a:rPr lang="en-US" sz="2000" dirty="0">
                <a:latin typeface="Helvetica Light"/>
              </a:rPr>
              <a:t>How do transverse waves differ from longitudinal waves</a:t>
            </a:r>
            <a:r>
              <a:rPr lang="en-US" sz="2000" dirty="0" smtClean="0">
                <a:latin typeface="Helvetica Light"/>
              </a:rPr>
              <a:t>?</a:t>
            </a:r>
            <a:endParaRPr lang="en-US" sz="2000" dirty="0">
              <a:latin typeface="Helvetica Light"/>
            </a:endParaRP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36658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wave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medium</a:t>
            </a:r>
            <a:endParaRPr lang="en-US" sz="2000" dirty="0">
              <a:latin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0975" y="3829230"/>
            <a:ext cx="261084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mechanical </a:t>
            </a:r>
            <a:r>
              <a:rPr lang="en-US" sz="2000" dirty="0">
                <a:latin typeface="Helvetica Light"/>
              </a:rPr>
              <a:t>wave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transverse </a:t>
            </a:r>
            <a:r>
              <a:rPr lang="en-US" sz="2000" dirty="0" smtClean="0">
                <a:latin typeface="Helvetica Light"/>
              </a:rPr>
              <a:t>wave</a:t>
            </a:r>
            <a:endParaRPr lang="en-US" sz="2000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2487" y="3833346"/>
            <a:ext cx="273553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longitudinal </a:t>
            </a:r>
            <a:r>
              <a:rPr lang="en-US" sz="2000" dirty="0">
                <a:latin typeface="Helvetica Light"/>
              </a:rPr>
              <a:t>wave</a:t>
            </a:r>
          </a:p>
        </p:txBody>
      </p:sp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>
                <a:latin typeface="Helvetica Light"/>
              </a:rPr>
              <a:t>matter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wave</a:t>
            </a:r>
          </a:p>
          <a:p>
            <a:r>
              <a:rPr lang="en-US" sz="2000" dirty="0">
                <a:latin typeface="Helvetica Light"/>
              </a:rPr>
              <a:t>medium</a:t>
            </a:r>
          </a:p>
          <a:p>
            <a:r>
              <a:rPr lang="en-US" sz="2000" dirty="0">
                <a:latin typeface="Helvetica Light"/>
              </a:rPr>
              <a:t>mechanical wave</a:t>
            </a:r>
          </a:p>
          <a:p>
            <a:r>
              <a:rPr lang="en-US" sz="2000" dirty="0">
                <a:latin typeface="Helvetica Light"/>
              </a:rPr>
              <a:t>transverse wave</a:t>
            </a:r>
          </a:p>
          <a:p>
            <a:r>
              <a:rPr lang="en-US" sz="2000" dirty="0">
                <a:latin typeface="Helvetica Light"/>
              </a:rPr>
              <a:t>longitudinal wave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Waves and Energy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wave is a repeating disturbance or movement that transfers energy through matter or space.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For </a:t>
            </a:r>
            <a:r>
              <a:rPr lang="en-US" sz="1800" dirty="0" smtClean="0">
                <a:latin typeface="Helvetica Light"/>
              </a:rPr>
              <a:t>example, a </a:t>
            </a:r>
            <a:r>
              <a:rPr lang="en-US" sz="1800" dirty="0">
                <a:latin typeface="Helvetica Light"/>
              </a:rPr>
              <a:t>pebble falls into a pool of water and ripples form.</a:t>
            </a:r>
          </a:p>
          <a:p>
            <a:r>
              <a:rPr lang="en-US" sz="1800" dirty="0">
                <a:latin typeface="Helvetica Light"/>
              </a:rPr>
              <a:t>Because it is moving, the falling pebble has energy. </a:t>
            </a:r>
          </a:p>
          <a:p>
            <a:r>
              <a:rPr lang="en-US" sz="1800" dirty="0">
                <a:latin typeface="Helvetica Light"/>
              </a:rPr>
              <a:t>As it splashes into the pool, the pebble transfers some of its energy to nearby water molecules, causing them to move. </a:t>
            </a:r>
          </a:p>
          <a:p>
            <a:r>
              <a:rPr lang="en-US" sz="1800" dirty="0">
                <a:latin typeface="Helvetica Light"/>
              </a:rPr>
              <a:t>What you see is energy traveling in the form of a wave on the surface of the water.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ave energy transfer rock i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3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Waves and Matter</a:t>
            </a: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All waves transfer energy without transferring matter from place to place. </a:t>
            </a:r>
          </a:p>
          <a:p>
            <a:r>
              <a:rPr lang="en-US" sz="1800" dirty="0" smtClean="0">
                <a:latin typeface="Helvetica Light"/>
              </a:rPr>
              <a:t>Imagine </a:t>
            </a:r>
            <a:r>
              <a:rPr lang="en-US" sz="1800" dirty="0">
                <a:latin typeface="Helvetica Light"/>
              </a:rPr>
              <a:t>you’re in a boat on a lake.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Approaching waves bump against your boat, but they don’t carry it along with them as they pass.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waves don’t even carry the water along with them.  Only the energy carried by the waves is transferred.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wave energy transfer boat i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4150939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Making Waves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Suppose you are holding a rope at one end, and you give it a shake. </a:t>
            </a:r>
          </a:p>
          <a:p>
            <a:r>
              <a:rPr lang="en-US" sz="1800" dirty="0">
                <a:latin typeface="Helvetica Light"/>
              </a:rPr>
              <a:t>You would create a pulse that travels along the rope to the other end, and then the rope would be still again.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It is the up-and-down motion of your hand that creates the wave. </a:t>
            </a:r>
          </a:p>
          <a:p>
            <a:r>
              <a:rPr lang="en-US" sz="1800" dirty="0">
                <a:latin typeface="Helvetica Light"/>
              </a:rPr>
              <a:t>Anything that moves up and down or back and forth in a rhythmic way is vibrating. </a:t>
            </a:r>
          </a:p>
          <a:p>
            <a:r>
              <a:rPr lang="en-US" sz="1800" dirty="0">
                <a:latin typeface="Helvetica Light"/>
              </a:rPr>
              <a:t>The vibrating movement of your hand at the end of the rope created the wave. In fact, all waves are produced by something that vibrates.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971549"/>
            <a:ext cx="3038475" cy="51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Mechanical Waves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The matter the waves travel through is called a </a:t>
            </a:r>
            <a:r>
              <a:rPr lang="en-US" sz="1800" b="1" dirty="0">
                <a:latin typeface="Helvetica Light"/>
              </a:rPr>
              <a:t>medium</a:t>
            </a:r>
            <a:r>
              <a:rPr lang="en-US" sz="1800" dirty="0">
                <a:latin typeface="Helvetica Light"/>
              </a:rPr>
              <a:t>. </a:t>
            </a:r>
            <a:r>
              <a:rPr lang="en-US" sz="1800" dirty="0" smtClean="0">
                <a:latin typeface="Helvetica Light"/>
              </a:rPr>
              <a:t>The </a:t>
            </a:r>
            <a:r>
              <a:rPr lang="en-US" sz="1800" dirty="0">
                <a:latin typeface="Helvetica Light"/>
              </a:rPr>
              <a:t>medium can be a solid, a liquid, a gas, or a combination of these. </a:t>
            </a:r>
          </a:p>
          <a:p>
            <a:r>
              <a:rPr lang="en-US" sz="1800" dirty="0">
                <a:latin typeface="Helvetica Light"/>
              </a:rPr>
              <a:t>Not all waves need a medium. </a:t>
            </a:r>
          </a:p>
          <a:p>
            <a:r>
              <a:rPr lang="en-US" sz="1800" dirty="0">
                <a:latin typeface="Helvetica Light"/>
              </a:rPr>
              <a:t>Some waves, such as light and radio waves, can travel through space. </a:t>
            </a:r>
          </a:p>
          <a:p>
            <a:r>
              <a:rPr lang="en-US" sz="1800" dirty="0">
                <a:latin typeface="Helvetica Light"/>
              </a:rPr>
              <a:t>Waves that can travel only through matter are called mechanical waves. </a:t>
            </a:r>
          </a:p>
          <a:p>
            <a:r>
              <a:rPr lang="en-US" sz="1800" dirty="0">
                <a:latin typeface="Helvetica Light"/>
              </a:rPr>
              <a:t>The two types of mechanical waves are transverse waves and longitudinal waves.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705726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Transverse Waves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In a transverse wave, matter in the medium moves back and forth at right angles to the direction that the wave travels.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For example, a wave on a rope travels horizontally as the rope moves vertically up and down.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Nature of Waves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9" y="3209925"/>
            <a:ext cx="5524501" cy="30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1000</Words>
  <Application>Microsoft Office PowerPoint</Application>
  <PresentationFormat>On-screen Show (4:3)</PresentationFormat>
  <Paragraphs>200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114</cp:revision>
  <cp:lastPrinted>2013-07-12T17:01:47Z</cp:lastPrinted>
  <dcterms:created xsi:type="dcterms:W3CDTF">2013-07-09T14:24:31Z</dcterms:created>
  <dcterms:modified xsi:type="dcterms:W3CDTF">2017-11-29T16:23:14Z</dcterms:modified>
</cp:coreProperties>
</file>