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325" r:id="rId3"/>
    <p:sldId id="303" r:id="rId4"/>
    <p:sldId id="327" r:id="rId5"/>
    <p:sldId id="331" r:id="rId6"/>
    <p:sldId id="330" r:id="rId7"/>
    <p:sldId id="340" r:id="rId8"/>
    <p:sldId id="329" r:id="rId9"/>
    <p:sldId id="333" r:id="rId10"/>
    <p:sldId id="328" r:id="rId11"/>
    <p:sldId id="326" r:id="rId12"/>
    <p:sldId id="337" r:id="rId13"/>
    <p:sldId id="305" r:id="rId1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365" y="11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27" y="2210710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Helvetica Light"/>
              </a:rPr>
              <a:t>Dissolved particles can both lower the freezing point and raise the boiling point of a solvent.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3: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Particles in 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7085"/>
              </p:ext>
            </p:extLst>
          </p:nvPr>
        </p:nvGraphicFramePr>
        <p:xfrm>
          <a:off x="457199" y="3081907"/>
          <a:ext cx="8229600" cy="2522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90001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52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2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Particles in Solution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716644" cy="405635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Effects of Solute Particles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All solute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particles</a:t>
            </a:r>
            <a:r>
              <a:rPr lang="en-US" sz="1800" dirty="0">
                <a:latin typeface="Helvetica Light"/>
                <a:sym typeface="Symbol" pitchFamily="18" charset="2"/>
              </a:rPr>
              <a:t> </a:t>
            </a:r>
            <a:r>
              <a:rPr lang="en-US" sz="1800" dirty="0" smtClean="0">
                <a:latin typeface="Helvetica Light"/>
                <a:sym typeface="Symbol" pitchFamily="18" charset="2"/>
              </a:rPr>
              <a:t>(polar,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nonpolar</a:t>
            </a: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, electrolyte,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nonelectrolyte</a:t>
            </a:r>
            <a:r>
              <a:rPr lang="en-US" sz="1800" dirty="0" smtClean="0">
                <a:latin typeface="Helvetica Light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affect </a:t>
            </a: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the physical properties of the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solvent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The effect the solute has on a solvent depends on the number of solute particles in solution – not on the chemical nature of the particles. </a:t>
            </a:r>
            <a:endParaRPr lang="en-US" sz="18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Particles in Solution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0"/>
            <a:ext cx="4150937" cy="528624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Helvetica"/>
                <a:cs typeface="Helvetica"/>
              </a:rPr>
              <a:t>Effects of Solute Particles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Lowering freezing </a:t>
            </a:r>
            <a:r>
              <a:rPr lang="en-US" sz="2200" dirty="0">
                <a:solidFill>
                  <a:prstClr val="black"/>
                </a:solidFill>
                <a:latin typeface="Helvetica"/>
                <a:cs typeface="Helvetica"/>
              </a:rPr>
              <a:t>p</a:t>
            </a: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oint</a:t>
            </a:r>
            <a:endParaRPr lang="en-US" sz="22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Adding a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solute to </a:t>
            </a: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a solvent lowers the freezing point of the solvent. 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The amount that the freezing point lowers depends on the concentration of the solute particles.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A solute interferes with the formation of the solid pattern in a solvent, making it harder for the solvent to freeze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This can be seen in nature – some animals increase the concentration of solutes in their tissues to prevent freezing in extreme conditions. </a:t>
            </a:r>
            <a:endParaRPr lang="en-US" sz="18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08" y="1511166"/>
            <a:ext cx="4246086" cy="468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Particles in Solution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0"/>
            <a:ext cx="7392256" cy="489537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Helvetica"/>
                <a:cs typeface="Helvetica"/>
              </a:rPr>
              <a:t>Effects of Solute Particles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Raising boiling point</a:t>
            </a:r>
            <a:endParaRPr lang="en-US" sz="22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Similar to the freezing process, solute particles can interfere with the transition of a solvent from liquid to gas, raising the boiling point</a:t>
            </a:r>
            <a:endParaRPr lang="en-US" sz="18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Solute particles interfere with the evaporation of solvent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particles</a:t>
            </a: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at the surface of the solution</a:t>
            </a:r>
            <a:endParaRPr lang="en-US" sz="18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More energy is needed for the solvent particles to escape from the liquid 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surface</a:t>
            </a:r>
            <a:r>
              <a:rPr lang="en-US" sz="1800" dirty="0">
                <a:solidFill>
                  <a:prstClr val="black"/>
                </a:solidFill>
                <a:latin typeface="Helvetica Light"/>
                <a:cs typeface="Helvetica Light"/>
              </a:rPr>
              <a:t>.</a:t>
            </a: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88" y="3638874"/>
            <a:ext cx="2170562" cy="29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38" y="3592733"/>
            <a:ext cx="2235004" cy="30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Particles in Solution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2855658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Why do some solutions conduct electricity?</a:t>
            </a:r>
          </a:p>
          <a:p>
            <a:r>
              <a:rPr lang="en-US" sz="2000" dirty="0">
                <a:latin typeface="Helvetica Light"/>
              </a:rPr>
              <a:t>What are two ways that some solutes form ions in solution?</a:t>
            </a:r>
          </a:p>
          <a:p>
            <a:r>
              <a:rPr lang="en-US" sz="2000" dirty="0">
                <a:latin typeface="Helvetica Light"/>
              </a:rPr>
              <a:t>How do solutes affect the freezing and boiling points of solvents?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855141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electrolyte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nonelectrolyte</a:t>
            </a:r>
            <a:endParaRPr lang="en-US" sz="2000" dirty="0">
              <a:latin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2439" y="3851427"/>
            <a:ext cx="2735533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dissociation</a:t>
            </a: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3277" y="3847713"/>
            <a:ext cx="2735533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ionization</a:t>
            </a: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53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Why do some solutions conduct electricity?</a:t>
            </a:r>
          </a:p>
          <a:p>
            <a:r>
              <a:rPr lang="en-US" sz="2000" dirty="0">
                <a:latin typeface="Helvetica Light"/>
              </a:rPr>
              <a:t>What are two ways that some solutes form ions in solution?</a:t>
            </a:r>
          </a:p>
          <a:p>
            <a:r>
              <a:rPr lang="en-US" sz="2000" dirty="0">
                <a:latin typeface="Helvetica Light"/>
              </a:rPr>
              <a:t>How do solutes affect the freezing and boiling points of solvents?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Particles in Solution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r>
              <a:rPr lang="en-US" sz="2000" dirty="0">
                <a:latin typeface="Helvetica Light"/>
                <a:cs typeface="Helvetica Light"/>
              </a:rPr>
              <a:t>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4" y="1683901"/>
            <a:ext cx="3485016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</a:p>
          <a:p>
            <a:r>
              <a:rPr lang="en-US" sz="2000" dirty="0">
                <a:latin typeface="Helvetica Light"/>
              </a:rPr>
              <a:t>electrolyte</a:t>
            </a:r>
          </a:p>
          <a:p>
            <a:r>
              <a:rPr lang="en-US" sz="2000" dirty="0">
                <a:latin typeface="Helvetica Light"/>
              </a:rPr>
              <a:t>nonelectrolyte</a:t>
            </a:r>
          </a:p>
          <a:p>
            <a:r>
              <a:rPr lang="en-US" sz="2000" dirty="0">
                <a:latin typeface="Helvetica Light"/>
              </a:rPr>
              <a:t>ionization</a:t>
            </a:r>
          </a:p>
          <a:p>
            <a:r>
              <a:rPr lang="en-US" sz="2000" dirty="0">
                <a:latin typeface="Helvetica Light"/>
              </a:rPr>
              <a:t>dissociation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Particles in Solution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Particles in Solution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716644" cy="247067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Ion Formation in Solution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Ions are charged particles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Important in many systems, including the human body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Compounds that produce solutions of ions in water are known as </a:t>
            </a:r>
            <a:r>
              <a:rPr lang="en-US" sz="1800" b="1" dirty="0" smtClean="0">
                <a:solidFill>
                  <a:prstClr val="black"/>
                </a:solidFill>
                <a:latin typeface="Helvetica Light"/>
                <a:cs typeface="Helvetica Light"/>
              </a:rPr>
              <a:t>electrolytes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. </a:t>
            </a:r>
            <a:endParaRPr lang="en-US" sz="18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8" y="3183924"/>
            <a:ext cx="77724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6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Particles in Solution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716644" cy="424810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Ion Formation in Solution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Solutions containing electrolytes conduct electricity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Strong electrolytes produce many ions and conduct a strong current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Weak electrolytes produce few ions and conduct a weak current. 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Helvetica Light"/>
                <a:cs typeface="Helvetica Light"/>
              </a:rPr>
              <a:t>Nonelectrolytes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 are substances that form no ions in water and cannot conduct electricity. 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8" y="4047524"/>
            <a:ext cx="77724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Particles in Solution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0"/>
            <a:ext cx="7716644" cy="360396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Helvetica"/>
                <a:cs typeface="Helvetica"/>
              </a:rPr>
              <a:t>Ion Formation in Solution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Ionization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Solutions of electrolytes form two ways, ionization or dissociation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The process in which molecular compounds dissolve in water and form charged particles is called </a:t>
            </a:r>
            <a:r>
              <a:rPr lang="en-US" sz="1800" b="1" dirty="0" smtClean="0">
                <a:solidFill>
                  <a:prstClr val="black"/>
                </a:solidFill>
                <a:latin typeface="Helvetica Light"/>
                <a:cs typeface="Helvetica Light"/>
              </a:rPr>
              <a:t>ionization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. 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0993" y="1073912"/>
            <a:ext cx="8067126" cy="63142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Ion Formation in Solution – Ionization 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82059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/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Animation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concepts in motion animation from page 658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Describing Motion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4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Particles in Solution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0"/>
            <a:ext cx="7716644" cy="385298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Helvetica"/>
                <a:cs typeface="Helvetica"/>
              </a:rPr>
              <a:t>Ion Formation in Solution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solidFill>
                  <a:prstClr val="black"/>
                </a:solidFill>
                <a:latin typeface="Helvetica"/>
                <a:cs typeface="Helvetica"/>
              </a:rPr>
              <a:t>Dissociation</a:t>
            </a:r>
            <a:endParaRPr lang="en-US" sz="22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 Light"/>
              </a:rPr>
              <a:t>The second way electrolyte solutions form is by the separation of ions in ionic compounds.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Helvetica Light"/>
              </a:rPr>
              <a:t>Dissociation</a:t>
            </a:r>
            <a:r>
              <a:rPr lang="en-US" sz="1800" dirty="0" smtClean="0">
                <a:solidFill>
                  <a:prstClr val="black"/>
                </a:solidFill>
                <a:latin typeface="Helvetica Light"/>
              </a:rPr>
              <a:t> is the process in which positive and negative ions in an ionic solid mix with a solvent to form a solution.</a:t>
            </a:r>
            <a:endParaRPr 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0" indent="0" algn="ctr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48" y="3322320"/>
            <a:ext cx="3330157" cy="31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Particles in Solution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716644" cy="126923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Helvetica"/>
                <a:cs typeface="Helvetica"/>
              </a:rPr>
              <a:t>Ion Formation in Solution – Dissociation </a:t>
            </a:r>
            <a:endParaRPr lang="en-US" sz="2400" b="1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84923"/>
              </p:ext>
            </p:extLst>
          </p:nvPr>
        </p:nvGraphicFramePr>
        <p:xfrm>
          <a:off x="445970" y="1886552"/>
          <a:ext cx="8067126" cy="426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/>
              </a:tblGrid>
              <a:tr h="60627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Animation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1788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concepts in motion animation from page 659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2" y="1866031"/>
            <a:ext cx="533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586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Section 3:  Particles in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Scott Hoffman</cp:lastModifiedBy>
  <cp:revision>116</cp:revision>
  <cp:lastPrinted>2013-07-12T17:01:47Z</cp:lastPrinted>
  <dcterms:created xsi:type="dcterms:W3CDTF">2013-07-09T14:24:31Z</dcterms:created>
  <dcterms:modified xsi:type="dcterms:W3CDTF">2016-02-22T12:29:53Z</dcterms:modified>
</cp:coreProperties>
</file>